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00" r:id="rId2"/>
    <p:sldMasterId id="2147483718" r:id="rId3"/>
    <p:sldMasterId id="2147483736" r:id="rId4"/>
    <p:sldMasterId id="2147483751" r:id="rId5"/>
    <p:sldMasterId id="2147483758" r:id="rId6"/>
    <p:sldMasterId id="2147483777" r:id="rId7"/>
    <p:sldMasterId id="2147483789" r:id="rId8"/>
  </p:sldMasterIdLst>
  <p:notesMasterIdLst>
    <p:notesMasterId r:id="rId11"/>
  </p:notesMasterIdLst>
  <p:sldIdLst>
    <p:sldId id="256" r:id="rId9"/>
    <p:sldId id="25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3519A4E-A258-4516-B2AC-DF8EC30C413C}">
          <p14:sldIdLst>
            <p14:sldId id="256"/>
            <p14:sldId id="2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229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tableStyles" Target="tableStyles.xml"/><Relationship Id="rId10" Type="http://schemas.openxmlformats.org/officeDocument/2006/relationships/slide" Target="slides/slide2.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71757-6093-4BD3-A90B-1BA601E24E40}" type="datetimeFigureOut">
              <a:rPr lang="en-US" smtClean="0"/>
              <a:t>10/15/2016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47B26-5E92-4891-8BEE-510A143B131B}" type="slidenum">
              <a:rPr lang="en-US" smtClean="0"/>
              <a:t>‹#›</a:t>
            </a:fld>
            <a:endParaRPr lang="en-US"/>
          </a:p>
        </p:txBody>
      </p:sp>
    </p:spTree>
    <p:extLst>
      <p:ext uri="{BB962C8B-B14F-4D97-AF65-F5344CB8AC3E}">
        <p14:creationId xmlns:p14="http://schemas.microsoft.com/office/powerpoint/2010/main" val="393449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172993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869229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36528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0440905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843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9943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046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4320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4454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103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380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42752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3468868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431161859"/>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6795050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269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22597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391032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909053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49867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234212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25045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2566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321147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0555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8126324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21159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1339744702"/>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842119991"/>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694574"/>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10127497"/>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286681141"/>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4198351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01818523"/>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4047508150"/>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062940640"/>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658634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868264445"/>
      </p:ext>
    </p:extLst>
  </p:cSld>
  <p:clrMapOvr>
    <a:masterClrMapping/>
  </p:clrMapOvr>
  <p:transition>
    <p:fade/>
  </p:transition>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37276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64284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77612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30672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3698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575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78268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122744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5708345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4375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518120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3788312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184753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739754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8838633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400893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0660753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262709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2399803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8052514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28941818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42616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20838957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86264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28083226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171474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37318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5980"/>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9573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5700492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02854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0350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21433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493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330512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72475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39943049"/>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4754572"/>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358809213"/>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881036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6053367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8378463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485130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082421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6196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28458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9263456"/>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688310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81118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497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894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0560983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66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82987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309848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67280006"/>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504437828"/>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55604160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13961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557143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55588843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223952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3233838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6020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71889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74390102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930030341"/>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38655743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573309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594172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43608508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66111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934978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45909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44734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99949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43120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5302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94118004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2842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16407809"/>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1423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81591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6441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2566819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59044866"/>
      </p:ext>
    </p:extLst>
  </p:cSld>
  <p:clrMapOvr>
    <a:masterClrMapping/>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0296853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12896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970150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6012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84360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63078094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6255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391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973251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12.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3.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2.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theme" Target="../theme/theme4.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8.xml"/><Relationship Id="rId7" Type="http://schemas.openxmlformats.org/officeDocument/2006/relationships/theme" Target="../theme/theme5.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12.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6.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image" Target="../media/image12.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7.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media/image25.png"/><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8.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3616448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08173687"/>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46109729"/>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40303594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5646105"/>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155319"/>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54371881"/>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3492715778"/>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Identity and Access Management</a:t>
            </a:r>
          </a:p>
        </p:txBody>
      </p:sp>
      <p:sp>
        <p:nvSpPr>
          <p:cNvPr id="3" name="Text Placeholder 2"/>
          <p:cNvSpPr>
            <a:spLocks noGrp="1"/>
          </p:cNvSpPr>
          <p:nvPr>
            <p:ph type="body" sz="quarter" idx="10"/>
          </p:nvPr>
        </p:nvSpPr>
        <p:spPr/>
        <p:txBody>
          <a:bodyPr/>
          <a:lstStyle/>
          <a:p>
            <a:r>
              <a:rPr lang="en-US" sz="2800" dirty="0"/>
              <a:t>David Benedic</a:t>
            </a:r>
          </a:p>
        </p:txBody>
      </p:sp>
    </p:spTree>
    <p:extLst>
      <p:ext uri="{BB962C8B-B14F-4D97-AF65-F5344CB8AC3E}">
        <p14:creationId xmlns:p14="http://schemas.microsoft.com/office/powerpoint/2010/main" val="394077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Azure Active Directory</a:t>
            </a:r>
          </a:p>
          <a:p>
            <a:pPr marL="571500" indent="-571500">
              <a:buClr>
                <a:srgbClr val="92D050"/>
              </a:buClr>
              <a:buFont typeface="Wingdings" panose="05000000000000000000" pitchFamily="2" charset="2"/>
              <a:buChar char="à"/>
            </a:pPr>
            <a:r>
              <a:rPr lang="en-US" sz="4000" dirty="0">
                <a:sym typeface="Wingdings" panose="05000000000000000000" pitchFamily="2" charset="2"/>
              </a:rPr>
              <a:t>Role Based Access Controls</a:t>
            </a:r>
            <a:endParaRPr lang="en-US" sz="4000" dirty="0">
              <a:solidFill>
                <a:schemeClr val="bg1"/>
              </a:solidFill>
              <a:latin typeface="+mj-lt"/>
              <a:sym typeface="Wingdings" panose="05000000000000000000" pitchFamily="2" charset="2"/>
            </a:endParaRPr>
          </a:p>
        </p:txBody>
      </p:sp>
    </p:spTree>
    <p:extLst>
      <p:ext uri="{BB962C8B-B14F-4D97-AF65-F5344CB8AC3E}">
        <p14:creationId xmlns:p14="http://schemas.microsoft.com/office/powerpoint/2010/main" val="299933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Azure_by_MSF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by_MSFT" id="{173F0955-DEB8-4154-A723-A2EE1F2281F0}" vid="{3A4667CC-C88F-4836-9DA5-BEFF928208D0}"/>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Azure_by_MSFT</Template>
  <TotalTime>0</TotalTime>
  <Words>16</Words>
  <Application>Microsoft Office PowerPoint</Application>
  <PresentationFormat>Widescreen</PresentationFormat>
  <Paragraphs>7</Paragraphs>
  <Slides>2</Slides>
  <Notes>2</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2</vt:i4>
      </vt:variant>
    </vt:vector>
  </HeadingPairs>
  <TitlesOfParts>
    <vt:vector size="21" baseType="lpstr">
      <vt:lpstr>Arial</vt:lpstr>
      <vt:lpstr>Calibri</vt:lpstr>
      <vt:lpstr>Calibri Light</vt:lpstr>
      <vt:lpstr>Consolas</vt:lpstr>
      <vt:lpstr>Courier New</vt:lpstr>
      <vt:lpstr>Mangal</vt:lpstr>
      <vt:lpstr>Myriad Pro</vt:lpstr>
      <vt:lpstr>Segoe UI</vt:lpstr>
      <vt:lpstr>Segoe UI Light</vt:lpstr>
      <vt:lpstr>Verdana</vt:lpstr>
      <vt:lpstr>Wingdings</vt:lpstr>
      <vt:lpstr>Azure_by_MSFT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Identity and Access Management</vt:lpstr>
      <vt:lpstr>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and Access Management</dc:title>
  <dc:creator>David Benedic</dc:creator>
  <cp:lastModifiedBy>David Benedic</cp:lastModifiedBy>
  <cp:revision>1</cp:revision>
  <dcterms:created xsi:type="dcterms:W3CDTF">2016-10-15T22:44:42Z</dcterms:created>
  <dcterms:modified xsi:type="dcterms:W3CDTF">2016-10-15T22:45:32Z</dcterms:modified>
</cp:coreProperties>
</file>